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75" d="100"/>
          <a:sy n="75" d="100"/>
        </p:scale>
        <p:origin x="195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36C3-E009-B1F9-2AAC-4C08F946D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03981-B5B0-5612-B331-2E3ED7091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9FA6A-AD6C-C20D-D7BA-8C3DF092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A644-05FA-6EB1-F581-C1C6F233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E222-0E42-758B-0831-D0739C9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2703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5173-1BBA-98FB-AB7F-53A178F1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FA1F9-5B05-8770-F3B6-D4F0C33A2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79439-9B52-C43E-C2E2-7312F25E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F79B-DAAA-D506-82DC-457BDA43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CD4AA-D089-E5C6-CA5A-5A243979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765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19E6F-36F6-8E35-814A-6FA10A789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A842F-BDC6-1955-27FB-69CA559AA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E04CD-AB03-93A4-5B22-6D19FEFF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CB69E-FB3F-BA2C-745B-3812C894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F4972-4A25-2BA4-E0B8-E44D0C66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933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6FBB-C5EE-04F2-8D87-1B120DF1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A21C-30A2-01E3-D39B-8172858A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7CC9-A3CE-96C7-3ED2-5835EA92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A7DC-3D52-1F61-8C23-3926D95A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DEA1-63AB-446B-A3B3-53610636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810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68CB-5AB4-1AA2-1DC4-CB2938D4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D2621-7870-8315-B20B-C3D02597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8EA25-A2DE-4B1B-F94C-678DAAFD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5F785-F154-F797-D4E5-2B10E9E2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A249C-6A33-73E9-CC05-065949E2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39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E8AE-EFD0-DA19-D72B-9A69C79A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6BEB-DD8A-4B8C-DF5D-644B5F4C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D563A-942D-5573-38C1-8376F56D7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67106-2EFB-846A-A7C5-80FB1295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8A162-5072-762D-267A-47C0D0BB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51D86-6764-EE2D-2B57-B15C8D09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194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912-B2DC-43FA-5559-E6EF0EB2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E6404-CCE9-64F1-298D-032AD01A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12AB2-FCFB-6D42-CB3F-C25852DE6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D73FB-E2F6-2C14-2E69-AD98DBBE0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A4983-9938-88DD-D375-9E1A73809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2A9EE-D361-347C-D084-1406CE54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F104F-E9C0-CB1A-680E-95C3F112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77F7E-A535-7761-8ED9-A5F213EA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6131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7926-C288-DCED-C3FA-C761D97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AC1C3-E3B8-D873-E9DF-281F1797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F9295-9E9D-805A-A3CF-8407CBE5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1CF30-3593-807B-BD58-6C3A1850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0477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08810-112A-54CF-30E6-6FCDE9C5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28A06-9AC1-885B-ADC8-B6594571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7E0-E9D6-A0C5-B665-40BE0F89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967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3BE1-58EC-8A46-274B-4B4D8FF8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C6EB-A3EE-5487-5F3F-1D1D8B0A7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041D5-D8FA-5E4F-E515-B0D919095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7A7D6-4E90-68F2-6BBB-660DADF9F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EE576-9CF5-CB31-EE97-A31A91EF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BCF1C-A189-2CCE-823A-86C22DD6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060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1B80-5AEC-FFFF-7EB3-E23B09DF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9602D-F911-D3D6-5A43-72893BD8C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59E15-59CE-E4BE-8F39-185370DC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69068-F81F-8A27-CB58-E3ED2BAC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2A409-B0E3-965B-EAD8-4CBFD002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D0861-CBB2-3A3A-569B-F8E1EB3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867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5D6E4-AC6B-8945-4599-67DD1557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A6615-EABB-C71A-221F-CE4D2091F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E48D2-774A-1DF1-7AEC-B59BAD15B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A738-D3E7-4168-945B-8AFBC36085AA}" type="datetimeFigureOut">
              <a:rPr lang="en-MY" smtClean="0"/>
              <a:t>11/1/2024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FA240-3735-77AB-A7C1-2158BDFE8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2843-37AD-284B-74C2-D6B1C4656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95F-A271-4207-9FB3-F51F5541E03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874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C9DE-8590-59DF-CEFE-63F7B167D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6600" y="419101"/>
            <a:ext cx="8661400" cy="935037"/>
          </a:xfrm>
        </p:spPr>
        <p:txBody>
          <a:bodyPr/>
          <a:lstStyle/>
          <a:p>
            <a:r>
              <a:rPr lang="en-MY" dirty="0"/>
              <a:t>ASSIGNMENT 2: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CDE99-4F7F-C103-0FFF-B9EE83D32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49400"/>
            <a:ext cx="9144000" cy="342900"/>
          </a:xfrm>
        </p:spPr>
        <p:txBody>
          <a:bodyPr>
            <a:normAutofit fontScale="92500" lnSpcReduction="20000"/>
          </a:bodyPr>
          <a:lstStyle/>
          <a:p>
            <a:r>
              <a:rPr lang="en-MY" dirty="0"/>
              <a:t>SEC1 GROUP 11</a:t>
            </a:r>
          </a:p>
          <a:p>
            <a:endParaRPr lang="en-MY" dirty="0"/>
          </a:p>
        </p:txBody>
      </p:sp>
      <p:pic>
        <p:nvPicPr>
          <p:cNvPr id="4" name="assig2">
            <a:hlinkClick r:id="" action="ppaction://media"/>
            <a:extLst>
              <a:ext uri="{FF2B5EF4-FFF2-40B4-BE49-F238E27FC236}">
                <a16:creationId xmlns:a16="http://schemas.microsoft.com/office/drawing/2014/main" id="{CA2042F3-4028-FC6B-D353-0F2C61136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0050" y="2087562"/>
            <a:ext cx="6096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ASSIGNMENT 2: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2: VIDEO</dc:title>
  <dc:creator>Melody Ning</dc:creator>
  <cp:lastModifiedBy>Melody Ning</cp:lastModifiedBy>
  <cp:revision>1</cp:revision>
  <dcterms:created xsi:type="dcterms:W3CDTF">2024-01-11T07:27:42Z</dcterms:created>
  <dcterms:modified xsi:type="dcterms:W3CDTF">2024-01-11T07:27:42Z</dcterms:modified>
</cp:coreProperties>
</file>